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1121"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647" r:id="rId431"/>
    <p:sldId id="648" r:id="rId432"/>
    <p:sldId id="649" r:id="rId433"/>
    <p:sldId id="650" r:id="rId434"/>
    <p:sldId id="651" r:id="rId435"/>
    <p:sldId id="652" r:id="rId436"/>
    <p:sldId id="653" r:id="rId437"/>
    <p:sldId id="654" r:id="rId438"/>
    <p:sldId id="655" r:id="rId439"/>
    <p:sldId id="656" r:id="rId440"/>
    <p:sldId id="657" r:id="rId441"/>
    <p:sldId id="658" r:id="rId442"/>
    <p:sldId id="669" r:id="rId443"/>
    <p:sldId id="670" r:id="rId444"/>
    <p:sldId id="1139" r:id="rId445"/>
    <p:sldId id="661" r:id="rId446"/>
    <p:sldId id="662" r:id="rId447"/>
    <p:sldId id="663" r:id="rId448"/>
    <p:sldId id="1132" r:id="rId449"/>
    <p:sldId id="668" r:id="rId450"/>
    <p:sldId id="672" r:id="rId451"/>
    <p:sldId id="673"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689" r:id="rId475"/>
    <p:sldId id="690" r:id="rId476"/>
    <p:sldId id="694" r:id="rId477"/>
    <p:sldId id="695" r:id="rId478"/>
    <p:sldId id="696" r:id="rId479"/>
    <p:sldId id="697" r:id="rId480"/>
    <p:sldId id="698" r:id="rId481"/>
    <p:sldId id="1338" r:id="rId482"/>
    <p:sldId id="699" r:id="rId483"/>
    <p:sldId id="700" r:id="rId484"/>
    <p:sldId id="707" r:id="rId485"/>
    <p:sldId id="701" r:id="rId486"/>
    <p:sldId id="702" r:id="rId487"/>
    <p:sldId id="703" r:id="rId488"/>
    <p:sldId id="704" r:id="rId489"/>
    <p:sldId id="1130" r:id="rId490"/>
    <p:sldId id="705" r:id="rId491"/>
    <p:sldId id="708" r:id="rId492"/>
    <p:sldId id="1089" r:id="rId493"/>
    <p:sldId id="864" r:id="rId494"/>
    <p:sldId id="709" r:id="rId495"/>
    <p:sldId id="710" r:id="rId496"/>
    <p:sldId id="711" r:id="rId497"/>
    <p:sldId id="712" r:id="rId498"/>
    <p:sldId id="713" r:id="rId499"/>
    <p:sldId id="714" r:id="rId500"/>
    <p:sldId id="715" r:id="rId501"/>
    <p:sldId id="716" r:id="rId502"/>
    <p:sldId id="717" r:id="rId503"/>
    <p:sldId id="718" r:id="rId504"/>
    <p:sldId id="719" r:id="rId505"/>
    <p:sldId id="720" r:id="rId506"/>
    <p:sldId id="721" r:id="rId507"/>
    <p:sldId id="722" r:id="rId508"/>
    <p:sldId id="723" r:id="rId509"/>
    <p:sldId id="724" r:id="rId510"/>
    <p:sldId id="725" r:id="rId511"/>
    <p:sldId id="726" r:id="rId512"/>
    <p:sldId id="727" r:id="rId513"/>
    <p:sldId id="728" r:id="rId514"/>
    <p:sldId id="729" r:id="rId515"/>
    <p:sldId id="730" r:id="rId516"/>
    <p:sldId id="731" r:id="rId517"/>
    <p:sldId id="73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746" r:id="rId532"/>
    <p:sldId id="747" r:id="rId533"/>
    <p:sldId id="748" r:id="rId534"/>
    <p:sldId id="749" r:id="rId535"/>
    <p:sldId id="750" r:id="rId536"/>
    <p:sldId id="751" r:id="rId537"/>
    <p:sldId id="752" r:id="rId538"/>
    <p:sldId id="753" r:id="rId539"/>
    <p:sldId id="754" r:id="rId540"/>
    <p:sldId id="755" r:id="rId541"/>
    <p:sldId id="756" r:id="rId542"/>
    <p:sldId id="757" r:id="rId543"/>
    <p:sldId id="758" r:id="rId544"/>
    <p:sldId id="759" r:id="rId545"/>
    <p:sldId id="760" r:id="rId546"/>
    <p:sldId id="761" r:id="rId547"/>
    <p:sldId id="762" r:id="rId548"/>
    <p:sldId id="763" r:id="rId549"/>
    <p:sldId id="764" r:id="rId550"/>
    <p:sldId id="765" r:id="rId551"/>
    <p:sldId id="766" r:id="rId552"/>
    <p:sldId id="767" r:id="rId553"/>
    <p:sldId id="768" r:id="rId554"/>
    <p:sldId id="769" r:id="rId555"/>
    <p:sldId id="770" r:id="rId556"/>
    <p:sldId id="771" r:id="rId557"/>
    <p:sldId id="772" r:id="rId558"/>
    <p:sldId id="773" r:id="rId559"/>
    <p:sldId id="774" r:id="rId560"/>
    <p:sldId id="775" r:id="rId561"/>
    <p:sldId id="776" r:id="rId562"/>
    <p:sldId id="777" r:id="rId563"/>
    <p:sldId id="778" r:id="rId564"/>
    <p:sldId id="779" r:id="rId565"/>
    <p:sldId id="780" r:id="rId566"/>
    <p:sldId id="781" r:id="rId567"/>
    <p:sldId id="782" r:id="rId568"/>
    <p:sldId id="783" r:id="rId569"/>
    <p:sldId id="784" r:id="rId570"/>
    <p:sldId id="785" r:id="rId571"/>
    <p:sldId id="786" r:id="rId572"/>
    <p:sldId id="787" r:id="rId573"/>
    <p:sldId id="788" r:id="rId574"/>
    <p:sldId id="789" r:id="rId575"/>
    <p:sldId id="790" r:id="rId576"/>
    <p:sldId id="791" r:id="rId577"/>
    <p:sldId id="792" r:id="rId578"/>
    <p:sldId id="793" r:id="rId579"/>
    <p:sldId id="794" r:id="rId580"/>
    <p:sldId id="795" r:id="rId581"/>
    <p:sldId id="796" r:id="rId582"/>
    <p:sldId id="797" r:id="rId583"/>
    <p:sldId id="798" r:id="rId584"/>
    <p:sldId id="799" r:id="rId585"/>
    <p:sldId id="800" r:id="rId586"/>
    <p:sldId id="1339" r:id="rId587"/>
    <p:sldId id="1340" r:id="rId588"/>
    <p:sldId id="801" r:id="rId589"/>
    <p:sldId id="802" r:id="rId590"/>
    <p:sldId id="803" r:id="rId591"/>
    <p:sldId id="804" r:id="rId592"/>
    <p:sldId id="805" r:id="rId593"/>
    <p:sldId id="806" r:id="rId594"/>
    <p:sldId id="807" r:id="rId595"/>
    <p:sldId id="808" r:id="rId596"/>
    <p:sldId id="809" r:id="rId597"/>
    <p:sldId id="810" r:id="rId598"/>
    <p:sldId id="811" r:id="rId599"/>
    <p:sldId id="812" r:id="rId600"/>
    <p:sldId id="813" r:id="rId601"/>
    <p:sldId id="814" r:id="rId602"/>
    <p:sldId id="815" r:id="rId603"/>
    <p:sldId id="816" r:id="rId604"/>
    <p:sldId id="817" r:id="rId605"/>
    <p:sldId id="818" r:id="rId606"/>
    <p:sldId id="819" r:id="rId607"/>
    <p:sldId id="820" r:id="rId608"/>
    <p:sldId id="821" r:id="rId609"/>
    <p:sldId id="822" r:id="rId610"/>
    <p:sldId id="823" r:id="rId611"/>
    <p:sldId id="824" r:id="rId612"/>
    <p:sldId id="825" r:id="rId613"/>
    <p:sldId id="826" r:id="rId614"/>
    <p:sldId id="827" r:id="rId615"/>
    <p:sldId id="828" r:id="rId616"/>
    <p:sldId id="829" r:id="rId617"/>
    <p:sldId id="830" r:id="rId618"/>
    <p:sldId id="831" r:id="rId619"/>
    <p:sldId id="832" r:id="rId620"/>
    <p:sldId id="833" r:id="rId621"/>
    <p:sldId id="834" r:id="rId622"/>
    <p:sldId id="835" r:id="rId623"/>
    <p:sldId id="836" r:id="rId624"/>
    <p:sldId id="837" r:id="rId625"/>
    <p:sldId id="838" r:id="rId626"/>
    <p:sldId id="839" r:id="rId627"/>
    <p:sldId id="840" r:id="rId628"/>
    <p:sldId id="841" r:id="rId629"/>
    <p:sldId id="842" r:id="rId630"/>
    <p:sldId id="843" r:id="rId631"/>
    <p:sldId id="844" r:id="rId632"/>
    <p:sldId id="845" r:id="rId633"/>
    <p:sldId id="863" r:id="rId634"/>
    <p:sldId id="865" r:id="rId635"/>
    <p:sldId id="846" r:id="rId63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slide" Target="slides/slide635.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55009</TotalTime>
  <Words>61441</Words>
  <Application>Microsoft Office PowerPoint</Application>
  <PresentationFormat>Custom</PresentationFormat>
  <Paragraphs>7373</Paragraphs>
  <Slides>635</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635</vt:i4>
      </vt:variant>
    </vt:vector>
  </HeadingPairs>
  <TitlesOfParts>
    <vt:vector size="66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3617</cp:revision>
  <dcterms:created xsi:type="dcterms:W3CDTF">2019-04-24T09:11:59Z</dcterms:created>
  <dcterms:modified xsi:type="dcterms:W3CDTF">2021-09-30T13:23:21Z</dcterms:modified>
</cp:coreProperties>
</file>